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active and passive voices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8"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</a:t>
            </a:r>
          </a:p>
          <a:p>
            <a:pPr lvl="8"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V.PAVITHRA</a:t>
            </a:r>
          </a:p>
          <a:p>
            <a:pPr lvl="8"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 OF ENGLISH</a:t>
            </a:r>
          </a:p>
          <a:p>
            <a:pPr lvl="8"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JAMAL MOHAMED COLLEGE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208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6652" y="1750423"/>
            <a:ext cx="82165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202124"/>
                </a:solidFill>
                <a:latin typeface="Google Sans"/>
              </a:rPr>
              <a:t>The active and passive voices are the </a:t>
            </a:r>
            <a:r>
              <a:rPr lang="en-US" dirty="0">
                <a:solidFill>
                  <a:srgbClr val="040C28"/>
                </a:solidFill>
                <a:latin typeface="Google Sans"/>
              </a:rPr>
              <a:t>two grammatical voices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. </a:t>
            </a:r>
            <a:endParaRPr lang="en-US" dirty="0" smtClean="0">
              <a:solidFill>
                <a:srgbClr val="202124"/>
              </a:solidFill>
              <a:latin typeface="Google Sans"/>
            </a:endParaRPr>
          </a:p>
          <a:p>
            <a:endParaRPr lang="en-US" dirty="0">
              <a:solidFill>
                <a:srgbClr val="202124"/>
              </a:solidFill>
              <a:latin typeface="Google Sans"/>
            </a:endParaRPr>
          </a:p>
          <a:p>
            <a:r>
              <a:rPr lang="en-US" dirty="0" smtClean="0">
                <a:solidFill>
                  <a:srgbClr val="202124"/>
                </a:solidFill>
                <a:latin typeface="Google Sans"/>
              </a:rPr>
              <a:t>Voice 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refers to the form of a verb that indicates when a subject acts or is the receiver of the action</a:t>
            </a:r>
            <a:r>
              <a:rPr lang="en-US" dirty="0" smtClean="0">
                <a:solidFill>
                  <a:srgbClr val="202124"/>
                </a:solidFill>
                <a:latin typeface="Google Sans"/>
              </a:rPr>
              <a:t>.</a:t>
            </a:r>
          </a:p>
          <a:p>
            <a:endParaRPr lang="en-US" dirty="0">
              <a:solidFill>
                <a:srgbClr val="202124"/>
              </a:solidFill>
              <a:latin typeface="Google Sans"/>
            </a:endParaRPr>
          </a:p>
          <a:p>
            <a:r>
              <a:rPr lang="en-US" dirty="0" smtClean="0">
                <a:solidFill>
                  <a:srgbClr val="202124"/>
                </a:solidFill>
                <a:latin typeface="Google Sans"/>
              </a:rPr>
              <a:t> </a:t>
            </a:r>
            <a:r>
              <a:rPr lang="en-US" dirty="0">
                <a:solidFill>
                  <a:srgbClr val="202124"/>
                </a:solidFill>
                <a:latin typeface="Google Sans"/>
              </a:rPr>
              <a:t>When the subject performs the action it is active voice and when the subject receives the action it is passive voice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222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CTIVE &amp; PASSIVE VOICE | Definition &amp; Examp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303" y="757628"/>
            <a:ext cx="9290865" cy="522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32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3771" y="679270"/>
            <a:ext cx="836022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Lato"/>
              </a:rPr>
              <a:t>Rules for Conversion of Active and Passive Voice </a:t>
            </a:r>
          </a:p>
          <a:p>
            <a:pPr algn="just"/>
            <a:r>
              <a:rPr lang="en-US" dirty="0">
                <a:latin typeface="Lato"/>
              </a:rPr>
              <a:t>The rule for conversion from active voice to passive voice is as </a:t>
            </a:r>
            <a:r>
              <a:rPr lang="en-US" dirty="0" smtClean="0">
                <a:latin typeface="Lato"/>
              </a:rPr>
              <a:t>follows-</a:t>
            </a:r>
          </a:p>
          <a:p>
            <a:pPr algn="just"/>
            <a:endParaRPr lang="en-US" dirty="0">
              <a:latin typeface="Lato"/>
            </a:endParaRPr>
          </a:p>
          <a:p>
            <a:pPr algn="just"/>
            <a:r>
              <a:rPr lang="en-US" b="1" dirty="0">
                <a:latin typeface="Lato"/>
              </a:rPr>
              <a:t>Rule1: </a:t>
            </a:r>
            <a:r>
              <a:rPr lang="en-US" dirty="0">
                <a:latin typeface="Lato"/>
              </a:rPr>
              <a:t>First and foremost, identify the subject, verb, and object(S+ V+O) in the sentence to convert to passive voice</a:t>
            </a:r>
            <a:r>
              <a:rPr lang="en-US" dirty="0" smtClean="0">
                <a:latin typeface="Lato"/>
              </a:rPr>
              <a:t>.</a:t>
            </a:r>
          </a:p>
          <a:p>
            <a:pPr algn="just"/>
            <a:endParaRPr lang="en-US" dirty="0">
              <a:latin typeface="Lato"/>
            </a:endParaRPr>
          </a:p>
          <a:p>
            <a:pPr algn="just"/>
            <a:r>
              <a:rPr lang="en-US" b="1" dirty="0">
                <a:latin typeface="Lato"/>
              </a:rPr>
              <a:t>Rule2: </a:t>
            </a:r>
            <a:r>
              <a:rPr lang="en-US" dirty="0">
                <a:latin typeface="Lato"/>
              </a:rPr>
              <a:t>Then interchange the object and subject with each other, that is, the object of the active sentence becomes the subject of the passive sentence</a:t>
            </a:r>
            <a:r>
              <a:rPr lang="en-US" dirty="0" smtClean="0">
                <a:latin typeface="Lato"/>
              </a:rPr>
              <a:t>.</a:t>
            </a:r>
          </a:p>
          <a:p>
            <a:pPr algn="just"/>
            <a:endParaRPr lang="en-US" dirty="0">
              <a:latin typeface="Lato"/>
            </a:endParaRPr>
          </a:p>
          <a:p>
            <a:pPr algn="just"/>
            <a:r>
              <a:rPr lang="en-US" b="1" dirty="0">
                <a:latin typeface="Lato"/>
              </a:rPr>
              <a:t>Rule3: </a:t>
            </a:r>
            <a:r>
              <a:rPr lang="en-US" dirty="0">
                <a:latin typeface="Lato"/>
              </a:rPr>
              <a:t>Change the base verb in the active sentence into the past participle(third form of the verb) in a passive sentence</a:t>
            </a:r>
            <a:r>
              <a:rPr lang="en-US" dirty="0" smtClean="0">
                <a:latin typeface="Lato"/>
              </a:rPr>
              <a:t>.</a:t>
            </a:r>
          </a:p>
          <a:p>
            <a:pPr algn="just"/>
            <a:endParaRPr lang="en-US" dirty="0">
              <a:latin typeface="Lato"/>
            </a:endParaRPr>
          </a:p>
          <a:p>
            <a:pPr algn="just"/>
            <a:r>
              <a:rPr lang="en-US" b="1" dirty="0">
                <a:latin typeface="Lato"/>
              </a:rPr>
              <a:t>Rule4:</a:t>
            </a:r>
            <a:r>
              <a:rPr lang="en-US" dirty="0">
                <a:latin typeface="Lato"/>
              </a:rPr>
              <a:t> The word by will be used before the subject in passive voice</a:t>
            </a:r>
            <a:r>
              <a:rPr lang="en-US" dirty="0" smtClean="0">
                <a:latin typeface="Lato"/>
              </a:rPr>
              <a:t>.</a:t>
            </a:r>
          </a:p>
          <a:p>
            <a:pPr algn="just"/>
            <a:endParaRPr lang="en-US" dirty="0">
              <a:latin typeface="Lato"/>
            </a:endParaRPr>
          </a:p>
          <a:p>
            <a:pPr algn="just"/>
            <a:r>
              <a:rPr lang="en-US" b="1" dirty="0">
                <a:latin typeface="Lato"/>
              </a:rPr>
              <a:t>Rule 5: </a:t>
            </a:r>
            <a:r>
              <a:rPr lang="en-US" dirty="0">
                <a:latin typeface="Lato"/>
              </a:rPr>
              <a:t>The pronoun in the sentence will also be changed</a:t>
            </a:r>
            <a:endParaRPr lang="en-US" b="0" i="0" dirty="0">
              <a:effectLst/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8848716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</TotalTime>
  <Words>22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Google Sans</vt:lpstr>
      <vt:lpstr>Lato</vt:lpstr>
      <vt:lpstr>Times New Roman</vt:lpstr>
      <vt:lpstr>Tw Cen MT</vt:lpstr>
      <vt:lpstr>Droplet</vt:lpstr>
      <vt:lpstr>active and passive voices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and passive voices</dc:title>
  <dc:creator>staff</dc:creator>
  <cp:lastModifiedBy>staff</cp:lastModifiedBy>
  <cp:revision>1</cp:revision>
  <dcterms:created xsi:type="dcterms:W3CDTF">2023-04-06T10:12:13Z</dcterms:created>
  <dcterms:modified xsi:type="dcterms:W3CDTF">2023-04-06T10:16:49Z</dcterms:modified>
</cp:coreProperties>
</file>